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13" r:id="rId2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21" Type="http://schemas.openxmlformats.org/officeDocument/2006/relationships/slide" Target="slides/slide10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58.xml"/></Relationships>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E5B2110-5BA2-9F7C-2936-F40801844F95}"/>
              </a:ext>
            </a:extLst>
          </p:cNvPr>
          <p:cNvSpPr>
            <a:spLocks noGrp="1"/>
          </p:cNvSpPr>
          <p:nvPr>
            <p:ph type="title"/>
          </p:nvPr>
        </p:nvSpPr>
        <p:spPr>
          <a:xfrm>
            <a:off x="457187" y="85739"/>
            <a:ext cx="8229600" cy="939800"/>
          </a:xfrm>
        </p:spPr>
        <p:txBody>
          <a:bodyPr/>
          <a:lstStyle/>
          <a:p>
            <a:r>
              <a:rPr lang="en-US" altLang="zh-CN"/>
              <a:t>Conclusion</a:t>
            </a:r>
          </a:p>
        </p:txBody>
      </p:sp>
      <p:sp>
        <p:nvSpPr>
          <p:cNvPr id="8195" name="Content Placeholder 1">
            <a:extLst>
              <a:ext uri="{FF2B5EF4-FFF2-40B4-BE49-F238E27FC236}">
                <a16:creationId xmlns:a16="http://schemas.microsoft.com/office/drawing/2014/main" id="{F0FECDB6-56C5-3EA8-EF70-16AD08D0A3A4}"/>
              </a:ext>
            </a:extLst>
          </p:cNvPr>
          <p:cNvSpPr>
            <a:spLocks noGrp="1"/>
          </p:cNvSpPr>
          <p:nvPr>
            <p:ph idx="1"/>
          </p:nvPr>
        </p:nvSpPr>
        <p:spPr>
          <a:xfrm>
            <a:off x="157163" y="990600"/>
            <a:ext cx="8686800" cy="4525963"/>
          </a:xfrm>
        </p:spPr>
        <p:txBody>
          <a:bodyPr/>
          <a:lstStyle/>
          <a:p>
            <a:r>
              <a:rPr lang="en-US" altLang="zh-CN"/>
              <a:t>Our pilot study showed positive results of conducting PTM via telephone. </a:t>
            </a:r>
          </a:p>
          <a:p>
            <a:r>
              <a:rPr lang="en-US" altLang="zh-CN"/>
              <a:t>PTM as home-based telehealth service has potential to provide tinnitus services to Veterans with and without TBI for relatively small cost and with minimal effect on individual VA hospitals. </a:t>
            </a:r>
          </a:p>
          <a:p>
            <a:r>
              <a:rPr lang="en-US" altLang="zh-CN"/>
              <a:t>After follow-up clinical trial, we will fully develop the tinnitus telehealth program and document organizational requirements and patient outcomes.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